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</p:sldMasterIdLst>
  <p:notesMasterIdLst>
    <p:notesMasterId r:id="rId10"/>
  </p:notesMasterIdLst>
  <p:sldIdLst>
    <p:sldId id="295" r:id="rId2"/>
    <p:sldId id="292" r:id="rId3"/>
    <p:sldId id="304" r:id="rId4"/>
    <p:sldId id="325" r:id="rId5"/>
    <p:sldId id="326" r:id="rId6"/>
    <p:sldId id="327" r:id="rId7"/>
    <p:sldId id="328" r:id="rId8"/>
    <p:sldId id="299" r:id="rId9"/>
  </p:sldIdLst>
  <p:sldSz cx="12192000" cy="6858000"/>
  <p:notesSz cx="6858000" cy="9144000"/>
  <p:embeddedFontLst>
    <p:embeddedFont>
      <p:font typeface="Consolas" panose="020B0609020204030204" pitchFamily="49" charset="0"/>
      <p:regular r:id="rId11"/>
      <p:bold r:id="rId12"/>
      <p:italic r:id="rId13"/>
      <p:boldItalic r:id="rId14"/>
    </p:embeddedFont>
    <p:embeddedFont>
      <p:font typeface="Open Sans Light" panose="020B0306030504020204" pitchFamily="34" charset="0"/>
      <p:regular r:id="rId15"/>
      <p:italic r:id="rId16"/>
    </p:embeddedFont>
    <p:embeddedFont>
      <p:font typeface="Space Grotesk" pitchFamily="2" charset="0"/>
      <p:regular r:id="rId17"/>
      <p:bold r:id="rId18"/>
    </p:embeddedFont>
    <p:embeddedFont>
      <p:font typeface="Space Grotesk Medium" pitchFamily="2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EAD ME" id="{F9D0672A-D7AE-1847-94BE-C0722C136B38}">
          <p14:sldIdLst>
            <p14:sldId id="295"/>
          </p14:sldIdLst>
        </p14:section>
        <p14:section name="Light Mode" id="{FBAC04BA-B92C-FC47-972C-B1B4268589A5}">
          <p14:sldIdLst>
            <p14:sldId id="292"/>
            <p14:sldId id="304"/>
            <p14:sldId id="325"/>
            <p14:sldId id="326"/>
            <p14:sldId id="327"/>
            <p14:sldId id="328"/>
            <p14:sldId id="29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0C0"/>
    <a:srgbClr val="502BD3"/>
    <a:srgbClr val="8661C5"/>
    <a:srgbClr val="ED35D1"/>
    <a:srgbClr val="A073F8"/>
    <a:srgbClr val="D431BC"/>
    <a:srgbClr val="9169E2"/>
    <a:srgbClr val="8F2FFF"/>
    <a:srgbClr val="E500B8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08FA123-F9FD-774A-B9AC-A0AC46D49B56}" v="45" dt="2023-12-08T02:28:53.4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11" autoAdjust="0"/>
    <p:restoredTop sz="96110"/>
  </p:normalViewPr>
  <p:slideViewPr>
    <p:cSldViewPr snapToGrid="0">
      <p:cViewPr varScale="1">
        <p:scale>
          <a:sx n="108" d="100"/>
          <a:sy n="108" d="100"/>
        </p:scale>
        <p:origin x="825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stin Yoo" userId="72290f8e-9d14-4509-9bdc-6837d2b9e6e4" providerId="ADAL" clId="{908FA123-F9FD-774A-B9AC-A0AC46D49B56}"/>
    <pc:docChg chg="custSel addSld delSld modSld modMainMaster modSection">
      <pc:chgData name="Justin Yoo" userId="72290f8e-9d14-4509-9bdc-6837d2b9e6e4" providerId="ADAL" clId="{908FA123-F9FD-774A-B9AC-A0AC46D49B56}" dt="2023-12-08T02:29:24.357" v="893" actId="2696"/>
      <pc:docMkLst>
        <pc:docMk/>
      </pc:docMkLst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3351983227" sldId="258"/>
        </pc:sldMkLst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1561872712" sldId="259"/>
        </pc:sldMkLst>
      </pc:sldChg>
      <pc:sldChg chg="delSp modSp del mod modTransition modClrScheme chgLayout">
        <pc:chgData name="Justin Yoo" userId="72290f8e-9d14-4509-9bdc-6837d2b9e6e4" providerId="ADAL" clId="{908FA123-F9FD-774A-B9AC-A0AC46D49B56}" dt="2023-12-08T02:27:26.318" v="855" actId="2696"/>
        <pc:sldMkLst>
          <pc:docMk/>
          <pc:sldMk cId="1108877457" sldId="260"/>
        </pc:sldMkLst>
        <pc:spChg chg="mod ord">
          <ac:chgData name="Justin Yoo" userId="72290f8e-9d14-4509-9bdc-6837d2b9e6e4" providerId="ADAL" clId="{908FA123-F9FD-774A-B9AC-A0AC46D49B56}" dt="2023-12-08T02:16:18.316" v="231" actId="700"/>
          <ac:spMkLst>
            <pc:docMk/>
            <pc:sldMk cId="1108877457" sldId="260"/>
            <ac:spMk id="2" creationId="{5B5BBB90-B9FF-ED4A-9587-76C518C2BC9E}"/>
          </ac:spMkLst>
        </pc:spChg>
        <pc:spChg chg="del">
          <ac:chgData name="Justin Yoo" userId="72290f8e-9d14-4509-9bdc-6837d2b9e6e4" providerId="ADAL" clId="{908FA123-F9FD-774A-B9AC-A0AC46D49B56}" dt="2023-12-08T02:16:18.316" v="231" actId="700"/>
          <ac:spMkLst>
            <pc:docMk/>
            <pc:sldMk cId="1108877457" sldId="260"/>
            <ac:spMk id="5" creationId="{8C39278E-FE3D-1D1D-C0A7-8923432FEB77}"/>
          </ac:spMkLst>
        </pc:spChg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2668488753" sldId="261"/>
        </pc:sldMkLst>
      </pc:sldChg>
      <pc:sldChg chg="modSp add mod">
        <pc:chgData name="Justin Yoo" userId="72290f8e-9d14-4509-9bdc-6837d2b9e6e4" providerId="ADAL" clId="{908FA123-F9FD-774A-B9AC-A0AC46D49B56}" dt="2023-12-08T02:13:11.036" v="189" actId="207"/>
        <pc:sldMkLst>
          <pc:docMk/>
          <pc:sldMk cId="4261913090" sldId="278"/>
        </pc:sldMkLst>
        <pc:spChg chg="mod">
          <ac:chgData name="Justin Yoo" userId="72290f8e-9d14-4509-9bdc-6837d2b9e6e4" providerId="ADAL" clId="{908FA123-F9FD-774A-B9AC-A0AC46D49B56}" dt="2023-12-08T02:13:11.036" v="189" actId="207"/>
          <ac:spMkLst>
            <pc:docMk/>
            <pc:sldMk cId="4261913090" sldId="278"/>
            <ac:spMk id="3" creationId="{1173774A-9591-2620-943B-670DE8727152}"/>
          </ac:spMkLst>
        </pc:spChg>
      </pc:sldChg>
      <pc:sldChg chg="modSp del mod modTransition modShow">
        <pc:chgData name="Justin Yoo" userId="72290f8e-9d14-4509-9bdc-6837d2b9e6e4" providerId="ADAL" clId="{908FA123-F9FD-774A-B9AC-A0AC46D49B56}" dt="2023-12-08T02:29:24.357" v="893" actId="2696"/>
        <pc:sldMkLst>
          <pc:docMk/>
          <pc:sldMk cId="3127784773" sldId="280"/>
        </pc:sldMkLst>
        <pc:spChg chg="mod">
          <ac:chgData name="Justin Yoo" userId="72290f8e-9d14-4509-9bdc-6837d2b9e6e4" providerId="ADAL" clId="{908FA123-F9FD-774A-B9AC-A0AC46D49B56}" dt="2023-12-08T01:56:56.715" v="14" actId="20577"/>
          <ac:spMkLst>
            <pc:docMk/>
            <pc:sldMk cId="3127784773" sldId="280"/>
            <ac:spMk id="2" creationId="{2BBC5279-2990-3421-1E16-3202EAD8691E}"/>
          </ac:spMkLst>
        </pc:spChg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2018455175" sldId="281"/>
        </pc:sldMkLst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121869812" sldId="289"/>
        </pc:sldMkLst>
      </pc:sldChg>
      <pc:sldChg chg="modSp mod modTransition">
        <pc:chgData name="Justin Yoo" userId="72290f8e-9d14-4509-9bdc-6837d2b9e6e4" providerId="ADAL" clId="{908FA123-F9FD-774A-B9AC-A0AC46D49B56}" dt="2023-12-08T02:10:19.716" v="179"/>
        <pc:sldMkLst>
          <pc:docMk/>
          <pc:sldMk cId="1023071940" sldId="292"/>
        </pc:sldMkLst>
        <pc:spChg chg="mod">
          <ac:chgData name="Justin Yoo" userId="72290f8e-9d14-4509-9bdc-6837d2b9e6e4" providerId="ADAL" clId="{908FA123-F9FD-774A-B9AC-A0AC46D49B56}" dt="2023-12-08T01:58:59.521" v="29" actId="20577"/>
          <ac:spMkLst>
            <pc:docMk/>
            <pc:sldMk cId="1023071940" sldId="292"/>
            <ac:spMk id="2" creationId="{C9F34F8B-358E-6FC4-1367-43EDECF8FC0E}"/>
          </ac:spMkLst>
        </pc:spChg>
      </pc:sldChg>
      <pc:sldChg chg="del modTransition">
        <pc:chgData name="Justin Yoo" userId="72290f8e-9d14-4509-9bdc-6837d2b9e6e4" providerId="ADAL" clId="{908FA123-F9FD-774A-B9AC-A0AC46D49B56}" dt="2023-12-08T02:29:24.357" v="893" actId="2696"/>
        <pc:sldMkLst>
          <pc:docMk/>
          <pc:sldMk cId="2197797364" sldId="295"/>
        </pc:sldMkLst>
      </pc:sldChg>
      <pc:sldChg chg="del mod modTransition modShow">
        <pc:chgData name="Justin Yoo" userId="72290f8e-9d14-4509-9bdc-6837d2b9e6e4" providerId="ADAL" clId="{908FA123-F9FD-774A-B9AC-A0AC46D49B56}" dt="2023-12-08T02:29:24.357" v="893" actId="2696"/>
        <pc:sldMkLst>
          <pc:docMk/>
          <pc:sldMk cId="2919931578" sldId="296"/>
        </pc:sldMkLst>
      </pc:sldChg>
      <pc:sldChg chg="del mod modTransition modShow">
        <pc:chgData name="Justin Yoo" userId="72290f8e-9d14-4509-9bdc-6837d2b9e6e4" providerId="ADAL" clId="{908FA123-F9FD-774A-B9AC-A0AC46D49B56}" dt="2023-12-08T02:29:24.357" v="893" actId="2696"/>
        <pc:sldMkLst>
          <pc:docMk/>
          <pc:sldMk cId="3226443285" sldId="297"/>
        </pc:sldMkLst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1794320312" sldId="298"/>
        </pc:sldMkLst>
      </pc:sldChg>
      <pc:sldChg chg="modSp mod modTransition">
        <pc:chgData name="Justin Yoo" userId="72290f8e-9d14-4509-9bdc-6837d2b9e6e4" providerId="ADAL" clId="{908FA123-F9FD-774A-B9AC-A0AC46D49B56}" dt="2023-12-08T02:29:02.711" v="892" actId="12788"/>
        <pc:sldMkLst>
          <pc:docMk/>
          <pc:sldMk cId="1767585408" sldId="299"/>
        </pc:sldMkLst>
        <pc:spChg chg="mod">
          <ac:chgData name="Justin Yoo" userId="72290f8e-9d14-4509-9bdc-6837d2b9e6e4" providerId="ADAL" clId="{908FA123-F9FD-774A-B9AC-A0AC46D49B56}" dt="2023-12-08T02:27:40.503" v="875" actId="242"/>
          <ac:spMkLst>
            <pc:docMk/>
            <pc:sldMk cId="1767585408" sldId="299"/>
            <ac:spMk id="4" creationId="{124E69F3-9071-D873-3526-EDE18B33DB02}"/>
          </ac:spMkLst>
        </pc:spChg>
        <pc:spChg chg="mod">
          <ac:chgData name="Justin Yoo" userId="72290f8e-9d14-4509-9bdc-6837d2b9e6e4" providerId="ADAL" clId="{908FA123-F9FD-774A-B9AC-A0AC46D49B56}" dt="2023-12-08T02:29:02.711" v="892" actId="12788"/>
          <ac:spMkLst>
            <pc:docMk/>
            <pc:sldMk cId="1767585408" sldId="299"/>
            <ac:spMk id="5" creationId="{D8C06A88-37EE-409B-3935-3F6C4FE1C198}"/>
          </ac:spMkLst>
        </pc:spChg>
      </pc:sldChg>
      <pc:sldChg chg="addSp delSp modSp new mod modTransition modClrScheme modAnim chgLayout">
        <pc:chgData name="Justin Yoo" userId="72290f8e-9d14-4509-9bdc-6837d2b9e6e4" providerId="ADAL" clId="{908FA123-F9FD-774A-B9AC-A0AC46D49B56}" dt="2023-12-08T02:10:19.716" v="179"/>
        <pc:sldMkLst>
          <pc:docMk/>
          <pc:sldMk cId="195940813" sldId="300"/>
        </pc:sldMkLst>
        <pc:spChg chg="del mod ord">
          <ac:chgData name="Justin Yoo" userId="72290f8e-9d14-4509-9bdc-6837d2b9e6e4" providerId="ADAL" clId="{908FA123-F9FD-774A-B9AC-A0AC46D49B56}" dt="2023-12-08T01:59:40.426" v="34" actId="700"/>
          <ac:spMkLst>
            <pc:docMk/>
            <pc:sldMk cId="195940813" sldId="300"/>
            <ac:spMk id="2" creationId="{D9E2122F-552A-18CF-3900-6B529C6E69CC}"/>
          </ac:spMkLst>
        </pc:spChg>
        <pc:spChg chg="del">
          <ac:chgData name="Justin Yoo" userId="72290f8e-9d14-4509-9bdc-6837d2b9e6e4" providerId="ADAL" clId="{908FA123-F9FD-774A-B9AC-A0AC46D49B56}" dt="2023-12-08T01:59:40.426" v="34" actId="700"/>
          <ac:spMkLst>
            <pc:docMk/>
            <pc:sldMk cId="195940813" sldId="300"/>
            <ac:spMk id="3" creationId="{DDB5E3E5-F8AA-DE63-EF50-9ABA97822872}"/>
          </ac:spMkLst>
        </pc:spChg>
        <pc:spChg chg="add mod ord">
          <ac:chgData name="Justin Yoo" userId="72290f8e-9d14-4509-9bdc-6837d2b9e6e4" providerId="ADAL" clId="{908FA123-F9FD-774A-B9AC-A0AC46D49B56}" dt="2023-12-08T02:01:09.883" v="76" actId="20577"/>
          <ac:spMkLst>
            <pc:docMk/>
            <pc:sldMk cId="195940813" sldId="300"/>
            <ac:spMk id="4" creationId="{E00063C7-38EC-57A6-5814-34B4603E395C}"/>
          </ac:spMkLst>
        </pc:spChg>
        <pc:spChg chg="add mod">
          <ac:chgData name="Justin Yoo" userId="72290f8e-9d14-4509-9bdc-6837d2b9e6e4" providerId="ADAL" clId="{908FA123-F9FD-774A-B9AC-A0AC46D49B56}" dt="2023-12-08T02:02:00.917" v="79" actId="207"/>
          <ac:spMkLst>
            <pc:docMk/>
            <pc:sldMk cId="195940813" sldId="300"/>
            <ac:spMk id="5" creationId="{7A6092C0-DB75-E580-1061-B7B28453EE41}"/>
          </ac:spMkLst>
        </pc:spChg>
        <pc:spChg chg="add mod">
          <ac:chgData name="Justin Yoo" userId="72290f8e-9d14-4509-9bdc-6837d2b9e6e4" providerId="ADAL" clId="{908FA123-F9FD-774A-B9AC-A0AC46D49B56}" dt="2023-12-08T02:02:00.917" v="79" actId="207"/>
          <ac:spMkLst>
            <pc:docMk/>
            <pc:sldMk cId="195940813" sldId="300"/>
            <ac:spMk id="6" creationId="{18CAFCB6-1278-167F-DEC5-3732C91B3E53}"/>
          </ac:spMkLst>
        </pc:spChg>
        <pc:spChg chg="add mod">
          <ac:chgData name="Justin Yoo" userId="72290f8e-9d14-4509-9bdc-6837d2b9e6e4" providerId="ADAL" clId="{908FA123-F9FD-774A-B9AC-A0AC46D49B56}" dt="2023-12-08T02:00:12.835" v="37" actId="2711"/>
          <ac:spMkLst>
            <pc:docMk/>
            <pc:sldMk cId="195940813" sldId="300"/>
            <ac:spMk id="7" creationId="{F254DFC1-E90C-0B10-0C00-007271ADF0D9}"/>
          </ac:spMkLst>
        </pc:spChg>
        <pc:spChg chg="add mod">
          <ac:chgData name="Justin Yoo" userId="72290f8e-9d14-4509-9bdc-6837d2b9e6e4" providerId="ADAL" clId="{908FA123-F9FD-774A-B9AC-A0AC46D49B56}" dt="2023-12-08T02:00:00.671" v="36" actId="2711"/>
          <ac:spMkLst>
            <pc:docMk/>
            <pc:sldMk cId="195940813" sldId="300"/>
            <ac:spMk id="8" creationId="{06B6FC64-0A10-ED85-E6E0-647EFA93F5BB}"/>
          </ac:spMkLst>
        </pc:spChg>
        <pc:spChg chg="add mod">
          <ac:chgData name="Justin Yoo" userId="72290f8e-9d14-4509-9bdc-6837d2b9e6e4" providerId="ADAL" clId="{908FA123-F9FD-774A-B9AC-A0AC46D49B56}" dt="2023-12-08T02:00:43.742" v="40" actId="2711"/>
          <ac:spMkLst>
            <pc:docMk/>
            <pc:sldMk cId="195940813" sldId="300"/>
            <ac:spMk id="9" creationId="{DF17E164-A5F3-DF3A-CD18-06C49452C543}"/>
          </ac:spMkLst>
        </pc:spChg>
        <pc:spChg chg="add mod">
          <ac:chgData name="Justin Yoo" userId="72290f8e-9d14-4509-9bdc-6837d2b9e6e4" providerId="ADAL" clId="{908FA123-F9FD-774A-B9AC-A0AC46D49B56}" dt="2023-12-08T02:00:00.671" v="36" actId="2711"/>
          <ac:spMkLst>
            <pc:docMk/>
            <pc:sldMk cId="195940813" sldId="300"/>
            <ac:spMk id="10" creationId="{2F2ADBDE-0AF7-B300-2C7A-D94B85258184}"/>
          </ac:spMkLst>
        </pc:spChg>
        <pc:spChg chg="add mod">
          <ac:chgData name="Justin Yoo" userId="72290f8e-9d14-4509-9bdc-6837d2b9e6e4" providerId="ADAL" clId="{908FA123-F9FD-774A-B9AC-A0AC46D49B56}" dt="2023-12-08T02:00:00.671" v="36" actId="2711"/>
          <ac:spMkLst>
            <pc:docMk/>
            <pc:sldMk cId="195940813" sldId="300"/>
            <ac:spMk id="11" creationId="{57FC1F39-4CCA-DDDF-BA32-7D5C6ACF7898}"/>
          </ac:spMkLst>
        </pc:spChg>
      </pc:sldChg>
      <pc:sldChg chg="addSp delSp modSp new mod modTransition modClrScheme chgLayout">
        <pc:chgData name="Justin Yoo" userId="72290f8e-9d14-4509-9bdc-6837d2b9e6e4" providerId="ADAL" clId="{908FA123-F9FD-774A-B9AC-A0AC46D49B56}" dt="2023-12-08T02:10:19.716" v="179"/>
        <pc:sldMkLst>
          <pc:docMk/>
          <pc:sldMk cId="364974035" sldId="301"/>
        </pc:sldMkLst>
        <pc:spChg chg="del">
          <ac:chgData name="Justin Yoo" userId="72290f8e-9d14-4509-9bdc-6837d2b9e6e4" providerId="ADAL" clId="{908FA123-F9FD-774A-B9AC-A0AC46D49B56}" dt="2023-12-08T02:03:11.316" v="82" actId="700"/>
          <ac:spMkLst>
            <pc:docMk/>
            <pc:sldMk cId="364974035" sldId="301"/>
            <ac:spMk id="2" creationId="{8E3841B5-C945-FDFB-FDEC-41BCD49632D7}"/>
          </ac:spMkLst>
        </pc:spChg>
        <pc:spChg chg="add mod">
          <ac:chgData name="Justin Yoo" userId="72290f8e-9d14-4509-9bdc-6837d2b9e6e4" providerId="ADAL" clId="{908FA123-F9FD-774A-B9AC-A0AC46D49B56}" dt="2023-12-08T02:03:22.869" v="83" actId="2711"/>
          <ac:spMkLst>
            <pc:docMk/>
            <pc:sldMk cId="364974035" sldId="301"/>
            <ac:spMk id="3" creationId="{3AF75D2D-52AD-5101-D17D-30CFE779D0B9}"/>
          </ac:spMkLst>
        </pc:spChg>
      </pc:sldChg>
      <pc:sldChg chg="addSp modSp add mod modTransition">
        <pc:chgData name="Justin Yoo" userId="72290f8e-9d14-4509-9bdc-6837d2b9e6e4" providerId="ADAL" clId="{908FA123-F9FD-774A-B9AC-A0AC46D49B56}" dt="2023-12-08T02:10:19.716" v="179"/>
        <pc:sldMkLst>
          <pc:docMk/>
          <pc:sldMk cId="1469513780" sldId="302"/>
        </pc:sldMkLst>
        <pc:spChg chg="add mod">
          <ac:chgData name="Justin Yoo" userId="72290f8e-9d14-4509-9bdc-6837d2b9e6e4" providerId="ADAL" clId="{908FA123-F9FD-774A-B9AC-A0AC46D49B56}" dt="2023-12-08T02:03:46.603" v="86" actId="2711"/>
          <ac:spMkLst>
            <pc:docMk/>
            <pc:sldMk cId="1469513780" sldId="302"/>
            <ac:spMk id="2" creationId="{23FCCF4F-F4DD-77DA-DC6A-5F9CA23E2B8C}"/>
          </ac:spMkLst>
        </pc:spChg>
      </pc:sldChg>
      <pc:sldChg chg="addSp modSp new mod modTransition modAnim">
        <pc:chgData name="Justin Yoo" userId="72290f8e-9d14-4509-9bdc-6837d2b9e6e4" providerId="ADAL" clId="{908FA123-F9FD-774A-B9AC-A0AC46D49B56}" dt="2023-12-08T02:16:46.626" v="234" actId="14100"/>
        <pc:sldMkLst>
          <pc:docMk/>
          <pc:sldMk cId="940491796" sldId="303"/>
        </pc:sldMkLst>
        <pc:spChg chg="add mod">
          <ac:chgData name="Justin Yoo" userId="72290f8e-9d14-4509-9bdc-6837d2b9e6e4" providerId="ADAL" clId="{908FA123-F9FD-774A-B9AC-A0AC46D49B56}" dt="2023-12-08T02:16:46.626" v="234" actId="14100"/>
          <ac:spMkLst>
            <pc:docMk/>
            <pc:sldMk cId="940491796" sldId="303"/>
            <ac:spMk id="2" creationId="{147A5E82-2212-AA3E-73F3-BA9620A134CD}"/>
          </ac:spMkLst>
        </pc:spChg>
      </pc:sldChg>
      <pc:sldChg chg="addSp modSp new mod modTransition">
        <pc:chgData name="Justin Yoo" userId="72290f8e-9d14-4509-9bdc-6837d2b9e6e4" providerId="ADAL" clId="{908FA123-F9FD-774A-B9AC-A0AC46D49B56}" dt="2023-12-08T02:17:12.195" v="241" actId="12789"/>
        <pc:sldMkLst>
          <pc:docMk/>
          <pc:sldMk cId="2743433595" sldId="304"/>
        </pc:sldMkLst>
        <pc:spChg chg="add mod">
          <ac:chgData name="Justin Yoo" userId="72290f8e-9d14-4509-9bdc-6837d2b9e6e4" providerId="ADAL" clId="{908FA123-F9FD-774A-B9AC-A0AC46D49B56}" dt="2023-12-08T02:17:12.195" v="241" actId="12789"/>
          <ac:spMkLst>
            <pc:docMk/>
            <pc:sldMk cId="2743433595" sldId="304"/>
            <ac:spMk id="2" creationId="{F2DC4695-0D6E-3790-B7C4-694DB98866B8}"/>
          </ac:spMkLst>
        </pc:spChg>
      </pc:sldChg>
      <pc:sldChg chg="addSp modSp add mod modTransition modAnim">
        <pc:chgData name="Justin Yoo" userId="72290f8e-9d14-4509-9bdc-6837d2b9e6e4" providerId="ADAL" clId="{908FA123-F9FD-774A-B9AC-A0AC46D49B56}" dt="2023-12-08T02:16:53.658" v="237" actId="14100"/>
        <pc:sldMkLst>
          <pc:docMk/>
          <pc:sldMk cId="3047077744" sldId="305"/>
        </pc:sldMkLst>
        <pc:spChg chg="mod">
          <ac:chgData name="Justin Yoo" userId="72290f8e-9d14-4509-9bdc-6837d2b9e6e4" providerId="ADAL" clId="{908FA123-F9FD-774A-B9AC-A0AC46D49B56}" dt="2023-12-08T02:16:53.658" v="237" actId="14100"/>
          <ac:spMkLst>
            <pc:docMk/>
            <pc:sldMk cId="3047077744" sldId="305"/>
            <ac:spMk id="2" creationId="{3141FDDB-7E3C-00C8-2997-05A059705AEE}"/>
          </ac:spMkLst>
        </pc:spChg>
        <pc:spChg chg="add mod">
          <ac:chgData name="Justin Yoo" userId="72290f8e-9d14-4509-9bdc-6837d2b9e6e4" providerId="ADAL" clId="{908FA123-F9FD-774A-B9AC-A0AC46D49B56}" dt="2023-12-08T02:05:20.663" v="96" actId="2711"/>
          <ac:spMkLst>
            <pc:docMk/>
            <pc:sldMk cId="3047077744" sldId="305"/>
            <ac:spMk id="3" creationId="{4F89763B-02EE-BB5B-8C55-1A766B25B733}"/>
          </ac:spMkLst>
        </pc:spChg>
      </pc:sldChg>
      <pc:sldChg chg="addSp modSp new mod modTransition modClrScheme modAnim chgLayout">
        <pc:chgData name="Justin Yoo" userId="72290f8e-9d14-4509-9bdc-6837d2b9e6e4" providerId="ADAL" clId="{908FA123-F9FD-774A-B9AC-A0AC46D49B56}" dt="2023-12-08T02:10:19.716" v="179"/>
        <pc:sldMkLst>
          <pc:docMk/>
          <pc:sldMk cId="2080635311" sldId="306"/>
        </pc:sldMkLst>
        <pc:spChg chg="add mod">
          <ac:chgData name="Justin Yoo" userId="72290f8e-9d14-4509-9bdc-6837d2b9e6e4" providerId="ADAL" clId="{908FA123-F9FD-774A-B9AC-A0AC46D49B56}" dt="2023-12-08T02:08:02.987" v="156" actId="20577"/>
          <ac:spMkLst>
            <pc:docMk/>
            <pc:sldMk cId="2080635311" sldId="306"/>
            <ac:spMk id="2" creationId="{DA0342D6-8463-A8C5-A79F-4DBB654B9831}"/>
          </ac:spMkLst>
        </pc:spChg>
        <pc:spChg chg="add mod">
          <ac:chgData name="Justin Yoo" userId="72290f8e-9d14-4509-9bdc-6837d2b9e6e4" providerId="ADAL" clId="{908FA123-F9FD-774A-B9AC-A0AC46D49B56}" dt="2023-12-08T02:06:51.432" v="106" actId="2711"/>
          <ac:spMkLst>
            <pc:docMk/>
            <pc:sldMk cId="2080635311" sldId="306"/>
            <ac:spMk id="3" creationId="{E6E28FD4-F857-F9DB-3A56-EF96BBFC2170}"/>
          </ac:spMkLst>
        </pc:spChg>
        <pc:spChg chg="add mod">
          <ac:chgData name="Justin Yoo" userId="72290f8e-9d14-4509-9bdc-6837d2b9e6e4" providerId="ADAL" clId="{908FA123-F9FD-774A-B9AC-A0AC46D49B56}" dt="2023-12-08T02:07:26.565" v="109" actId="207"/>
          <ac:spMkLst>
            <pc:docMk/>
            <pc:sldMk cId="2080635311" sldId="306"/>
            <ac:spMk id="4" creationId="{1C6F34FC-9FC4-5DD3-7361-069619221DDC}"/>
          </ac:spMkLst>
        </pc:spChg>
        <pc:spChg chg="add mod">
          <ac:chgData name="Justin Yoo" userId="72290f8e-9d14-4509-9bdc-6837d2b9e6e4" providerId="ADAL" clId="{908FA123-F9FD-774A-B9AC-A0AC46D49B56}" dt="2023-12-08T02:07:34.910" v="110" actId="207"/>
          <ac:spMkLst>
            <pc:docMk/>
            <pc:sldMk cId="2080635311" sldId="306"/>
            <ac:spMk id="5" creationId="{6731FF09-D03F-8BBF-B4B9-EB5EF2C650CD}"/>
          </ac:spMkLst>
        </pc:spChg>
      </pc:sldChg>
      <pc:sldChg chg="addSp modSp new mod modTransition modClrScheme chgLayout">
        <pc:chgData name="Justin Yoo" userId="72290f8e-9d14-4509-9bdc-6837d2b9e6e4" providerId="ADAL" clId="{908FA123-F9FD-774A-B9AC-A0AC46D49B56}" dt="2023-12-08T02:10:19.716" v="179"/>
        <pc:sldMkLst>
          <pc:docMk/>
          <pc:sldMk cId="598341956" sldId="307"/>
        </pc:sldMkLst>
        <pc:spChg chg="add mod">
          <ac:chgData name="Justin Yoo" userId="72290f8e-9d14-4509-9bdc-6837d2b9e6e4" providerId="ADAL" clId="{908FA123-F9FD-774A-B9AC-A0AC46D49B56}" dt="2023-12-08T02:08:59.447" v="173" actId="20577"/>
          <ac:spMkLst>
            <pc:docMk/>
            <pc:sldMk cId="598341956" sldId="307"/>
            <ac:spMk id="2" creationId="{5F37A94D-08DA-5FF5-F2A0-2D1B0CD917FF}"/>
          </ac:spMkLst>
        </pc:spChg>
        <pc:spChg chg="add mod">
          <ac:chgData name="Justin Yoo" userId="72290f8e-9d14-4509-9bdc-6837d2b9e6e4" providerId="ADAL" clId="{908FA123-F9FD-774A-B9AC-A0AC46D49B56}" dt="2023-12-08T02:09:25.353" v="175" actId="14100"/>
          <ac:spMkLst>
            <pc:docMk/>
            <pc:sldMk cId="598341956" sldId="307"/>
            <ac:spMk id="3" creationId="{200521F5-72EE-447D-5BCF-0DADEACFF4E0}"/>
          </ac:spMkLst>
        </pc:spChg>
      </pc:sldChg>
      <pc:sldChg chg="modSp add mod modTransition">
        <pc:chgData name="Justin Yoo" userId="72290f8e-9d14-4509-9bdc-6837d2b9e6e4" providerId="ADAL" clId="{908FA123-F9FD-774A-B9AC-A0AC46D49B56}" dt="2023-12-08T02:10:19.716" v="179"/>
        <pc:sldMkLst>
          <pc:docMk/>
          <pc:sldMk cId="2695827096" sldId="308"/>
        </pc:sldMkLst>
        <pc:spChg chg="mod">
          <ac:chgData name="Justin Yoo" userId="72290f8e-9d14-4509-9bdc-6837d2b9e6e4" providerId="ADAL" clId="{908FA123-F9FD-774A-B9AC-A0AC46D49B56}" dt="2023-12-08T02:10:00.633" v="178" actId="207"/>
          <ac:spMkLst>
            <pc:docMk/>
            <pc:sldMk cId="2695827096" sldId="308"/>
            <ac:spMk id="3" creationId="{43926912-6F82-D838-72A6-97FA55614ABF}"/>
          </ac:spMkLst>
        </pc:spChg>
      </pc:sldChg>
      <pc:sldChg chg="modSp add mod">
        <pc:chgData name="Justin Yoo" userId="72290f8e-9d14-4509-9bdc-6837d2b9e6e4" providerId="ADAL" clId="{908FA123-F9FD-774A-B9AC-A0AC46D49B56}" dt="2023-12-08T02:13:36.473" v="192" actId="207"/>
        <pc:sldMkLst>
          <pc:docMk/>
          <pc:sldMk cId="1133220435" sldId="309"/>
        </pc:sldMkLst>
        <pc:spChg chg="mod">
          <ac:chgData name="Justin Yoo" userId="72290f8e-9d14-4509-9bdc-6837d2b9e6e4" providerId="ADAL" clId="{908FA123-F9FD-774A-B9AC-A0AC46D49B56}" dt="2023-12-08T02:13:36.473" v="192" actId="207"/>
          <ac:spMkLst>
            <pc:docMk/>
            <pc:sldMk cId="1133220435" sldId="309"/>
            <ac:spMk id="3" creationId="{4BEF6C4B-C9D6-39D9-700A-EBB30BF84875}"/>
          </ac:spMkLst>
        </pc:spChg>
      </pc:sldChg>
      <pc:sldChg chg="new del">
        <pc:chgData name="Justin Yoo" userId="72290f8e-9d14-4509-9bdc-6837d2b9e6e4" providerId="ADAL" clId="{908FA123-F9FD-774A-B9AC-A0AC46D49B56}" dt="2023-12-08T02:12:43.649" v="185" actId="2696"/>
        <pc:sldMkLst>
          <pc:docMk/>
          <pc:sldMk cId="3350305083" sldId="309"/>
        </pc:sldMkLst>
      </pc:sldChg>
      <pc:sldChg chg="modSp add mod">
        <pc:chgData name="Justin Yoo" userId="72290f8e-9d14-4509-9bdc-6837d2b9e6e4" providerId="ADAL" clId="{908FA123-F9FD-774A-B9AC-A0AC46D49B56}" dt="2023-12-08T02:14:25.389" v="193" actId="207"/>
        <pc:sldMkLst>
          <pc:docMk/>
          <pc:sldMk cId="1171860174" sldId="310"/>
        </pc:sldMkLst>
        <pc:spChg chg="mod">
          <ac:chgData name="Justin Yoo" userId="72290f8e-9d14-4509-9bdc-6837d2b9e6e4" providerId="ADAL" clId="{908FA123-F9FD-774A-B9AC-A0AC46D49B56}" dt="2023-12-08T02:14:25.389" v="193" actId="207"/>
          <ac:spMkLst>
            <pc:docMk/>
            <pc:sldMk cId="1171860174" sldId="310"/>
            <ac:spMk id="3" creationId="{04A47059-D65C-EF5B-B9D2-ED71BD3B41D9}"/>
          </ac:spMkLst>
        </pc:spChg>
      </pc:sldChg>
      <pc:sldChg chg="addSp modSp new mod">
        <pc:chgData name="Justin Yoo" userId="72290f8e-9d14-4509-9bdc-6837d2b9e6e4" providerId="ADAL" clId="{908FA123-F9FD-774A-B9AC-A0AC46D49B56}" dt="2023-12-08T02:15:16.695" v="228" actId="2711"/>
        <pc:sldMkLst>
          <pc:docMk/>
          <pc:sldMk cId="91238663" sldId="311"/>
        </pc:sldMkLst>
        <pc:spChg chg="mod">
          <ac:chgData name="Justin Yoo" userId="72290f8e-9d14-4509-9bdc-6837d2b9e6e4" providerId="ADAL" clId="{908FA123-F9FD-774A-B9AC-A0AC46D49B56}" dt="2023-12-08T02:15:00.684" v="225" actId="20577"/>
          <ac:spMkLst>
            <pc:docMk/>
            <pc:sldMk cId="91238663" sldId="311"/>
            <ac:spMk id="2" creationId="{E418C254-ED93-954C-4EAE-EBE2E0B8ED4D}"/>
          </ac:spMkLst>
        </pc:spChg>
        <pc:spChg chg="add mod">
          <ac:chgData name="Justin Yoo" userId="72290f8e-9d14-4509-9bdc-6837d2b9e6e4" providerId="ADAL" clId="{908FA123-F9FD-774A-B9AC-A0AC46D49B56}" dt="2023-12-08T02:15:16.695" v="228" actId="2711"/>
          <ac:spMkLst>
            <pc:docMk/>
            <pc:sldMk cId="91238663" sldId="311"/>
            <ac:spMk id="3" creationId="{0AC7FF1A-D09A-66D6-65F9-54A1314ACBCB}"/>
          </ac:spMkLst>
        </pc:spChg>
      </pc:sldChg>
      <pc:sldChg chg="modSp add mod">
        <pc:chgData name="Justin Yoo" userId="72290f8e-9d14-4509-9bdc-6837d2b9e6e4" providerId="ADAL" clId="{908FA123-F9FD-774A-B9AC-A0AC46D49B56}" dt="2023-12-08T02:15:31.393" v="230" actId="207"/>
        <pc:sldMkLst>
          <pc:docMk/>
          <pc:sldMk cId="3274987439" sldId="312"/>
        </pc:sldMkLst>
        <pc:spChg chg="mod">
          <ac:chgData name="Justin Yoo" userId="72290f8e-9d14-4509-9bdc-6837d2b9e6e4" providerId="ADAL" clId="{908FA123-F9FD-774A-B9AC-A0AC46D49B56}" dt="2023-12-08T02:15:31.393" v="230" actId="207"/>
          <ac:spMkLst>
            <pc:docMk/>
            <pc:sldMk cId="3274987439" sldId="312"/>
            <ac:spMk id="3" creationId="{EEF55FB6-95FF-6E28-E781-63C5182C2A7E}"/>
          </ac:spMkLst>
        </pc:spChg>
      </pc:sldChg>
      <pc:sldChg chg="modSp add mod">
        <pc:chgData name="Justin Yoo" userId="72290f8e-9d14-4509-9bdc-6837d2b9e6e4" providerId="ADAL" clId="{908FA123-F9FD-774A-B9AC-A0AC46D49B56}" dt="2023-12-08T02:20:58.390" v="542" actId="20577"/>
        <pc:sldMkLst>
          <pc:docMk/>
          <pc:sldMk cId="857144623" sldId="313"/>
        </pc:sldMkLst>
        <pc:spChg chg="mod">
          <ac:chgData name="Justin Yoo" userId="72290f8e-9d14-4509-9bdc-6837d2b9e6e4" providerId="ADAL" clId="{908FA123-F9FD-774A-B9AC-A0AC46D49B56}" dt="2023-12-08T02:18:34.621" v="271" actId="20577"/>
          <ac:spMkLst>
            <pc:docMk/>
            <pc:sldMk cId="857144623" sldId="313"/>
            <ac:spMk id="2" creationId="{5A73DA1C-EF25-0544-EA8B-D0A17C45998A}"/>
          </ac:spMkLst>
        </pc:spChg>
        <pc:spChg chg="mod">
          <ac:chgData name="Justin Yoo" userId="72290f8e-9d14-4509-9bdc-6837d2b9e6e4" providerId="ADAL" clId="{908FA123-F9FD-774A-B9AC-A0AC46D49B56}" dt="2023-12-08T02:20:58.390" v="542" actId="20577"/>
          <ac:spMkLst>
            <pc:docMk/>
            <pc:sldMk cId="857144623" sldId="313"/>
            <ac:spMk id="3" creationId="{993845FD-5777-790F-7C30-8A2DCDF7D7D0}"/>
          </ac:spMkLst>
        </pc:spChg>
      </pc:sldChg>
      <pc:sldChg chg="modSp add mod">
        <pc:chgData name="Justin Yoo" userId="72290f8e-9d14-4509-9bdc-6837d2b9e6e4" providerId="ADAL" clId="{908FA123-F9FD-774A-B9AC-A0AC46D49B56}" dt="2023-12-08T02:21:29.334" v="552" actId="207"/>
        <pc:sldMkLst>
          <pc:docMk/>
          <pc:sldMk cId="3364684605" sldId="314"/>
        </pc:sldMkLst>
        <pc:spChg chg="mod">
          <ac:chgData name="Justin Yoo" userId="72290f8e-9d14-4509-9bdc-6837d2b9e6e4" providerId="ADAL" clId="{908FA123-F9FD-774A-B9AC-A0AC46D49B56}" dt="2023-12-08T02:21:29.334" v="552" actId="207"/>
          <ac:spMkLst>
            <pc:docMk/>
            <pc:sldMk cId="3364684605" sldId="314"/>
            <ac:spMk id="3" creationId="{73EA62CD-A30A-C925-245B-0BE1D3D9AF96}"/>
          </ac:spMkLst>
        </pc:spChg>
      </pc:sldChg>
      <pc:sldChg chg="modSp add mod">
        <pc:chgData name="Justin Yoo" userId="72290f8e-9d14-4509-9bdc-6837d2b9e6e4" providerId="ADAL" clId="{908FA123-F9FD-774A-B9AC-A0AC46D49B56}" dt="2023-12-08T02:21:35.752" v="553" actId="207"/>
        <pc:sldMkLst>
          <pc:docMk/>
          <pc:sldMk cId="30946212" sldId="315"/>
        </pc:sldMkLst>
        <pc:spChg chg="mod">
          <ac:chgData name="Justin Yoo" userId="72290f8e-9d14-4509-9bdc-6837d2b9e6e4" providerId="ADAL" clId="{908FA123-F9FD-774A-B9AC-A0AC46D49B56}" dt="2023-12-08T02:21:35.752" v="553" actId="207"/>
          <ac:spMkLst>
            <pc:docMk/>
            <pc:sldMk cId="30946212" sldId="315"/>
            <ac:spMk id="3" creationId="{86F7118A-96A0-D063-54E9-4E2CB9123B3B}"/>
          </ac:spMkLst>
        </pc:spChg>
      </pc:sldChg>
      <pc:sldChg chg="modSp add mod">
        <pc:chgData name="Justin Yoo" userId="72290f8e-9d14-4509-9bdc-6837d2b9e6e4" providerId="ADAL" clId="{908FA123-F9FD-774A-B9AC-A0AC46D49B56}" dt="2023-12-08T02:21:48.401" v="556" actId="20577"/>
        <pc:sldMkLst>
          <pc:docMk/>
          <pc:sldMk cId="827488873" sldId="316"/>
        </pc:sldMkLst>
        <pc:spChg chg="mod">
          <ac:chgData name="Justin Yoo" userId="72290f8e-9d14-4509-9bdc-6837d2b9e6e4" providerId="ADAL" clId="{908FA123-F9FD-774A-B9AC-A0AC46D49B56}" dt="2023-12-08T02:21:48.401" v="556" actId="20577"/>
          <ac:spMkLst>
            <pc:docMk/>
            <pc:sldMk cId="827488873" sldId="316"/>
            <ac:spMk id="3" creationId="{DDB92774-4DE6-785C-B041-AB8EC0677E90}"/>
          </ac:spMkLst>
        </pc:spChg>
      </pc:sldChg>
      <pc:sldChg chg="modSp add mod">
        <pc:chgData name="Justin Yoo" userId="72290f8e-9d14-4509-9bdc-6837d2b9e6e4" providerId="ADAL" clId="{908FA123-F9FD-774A-B9AC-A0AC46D49B56}" dt="2023-12-08T02:22:01.295" v="559" actId="207"/>
        <pc:sldMkLst>
          <pc:docMk/>
          <pc:sldMk cId="1602066517" sldId="317"/>
        </pc:sldMkLst>
        <pc:spChg chg="mod">
          <ac:chgData name="Justin Yoo" userId="72290f8e-9d14-4509-9bdc-6837d2b9e6e4" providerId="ADAL" clId="{908FA123-F9FD-774A-B9AC-A0AC46D49B56}" dt="2023-12-08T02:22:01.295" v="559" actId="207"/>
          <ac:spMkLst>
            <pc:docMk/>
            <pc:sldMk cId="1602066517" sldId="317"/>
            <ac:spMk id="3" creationId="{4D551AFA-0D63-AEAD-141B-DFCC199F878E}"/>
          </ac:spMkLst>
        </pc:spChg>
      </pc:sldChg>
      <pc:sldChg chg="modSp add mod">
        <pc:chgData name="Justin Yoo" userId="72290f8e-9d14-4509-9bdc-6837d2b9e6e4" providerId="ADAL" clId="{908FA123-F9FD-774A-B9AC-A0AC46D49B56}" dt="2023-12-08T02:25:22.791" v="787" actId="20577"/>
        <pc:sldMkLst>
          <pc:docMk/>
          <pc:sldMk cId="2878771438" sldId="318"/>
        </pc:sldMkLst>
        <pc:spChg chg="mod">
          <ac:chgData name="Justin Yoo" userId="72290f8e-9d14-4509-9bdc-6837d2b9e6e4" providerId="ADAL" clId="{908FA123-F9FD-774A-B9AC-A0AC46D49B56}" dt="2023-12-08T02:25:02.478" v="739" actId="20577"/>
          <ac:spMkLst>
            <pc:docMk/>
            <pc:sldMk cId="2878771438" sldId="318"/>
            <ac:spMk id="2" creationId="{64B01166-8D37-28F6-E86D-3D5FC26FEF7B}"/>
          </ac:spMkLst>
        </pc:spChg>
        <pc:spChg chg="mod">
          <ac:chgData name="Justin Yoo" userId="72290f8e-9d14-4509-9bdc-6837d2b9e6e4" providerId="ADAL" clId="{908FA123-F9FD-774A-B9AC-A0AC46D49B56}" dt="2023-12-08T02:25:22.791" v="787" actId="20577"/>
          <ac:spMkLst>
            <pc:docMk/>
            <pc:sldMk cId="2878771438" sldId="318"/>
            <ac:spMk id="3" creationId="{65047B6F-EF96-4E0A-F145-813C895E5007}"/>
          </ac:spMkLst>
        </pc:spChg>
      </pc:sldChg>
      <pc:sldChg chg="modSp add mod">
        <pc:chgData name="Justin Yoo" userId="72290f8e-9d14-4509-9bdc-6837d2b9e6e4" providerId="ADAL" clId="{908FA123-F9FD-774A-B9AC-A0AC46D49B56}" dt="2023-12-08T02:24:28.361" v="728" actId="20577"/>
        <pc:sldMkLst>
          <pc:docMk/>
          <pc:sldMk cId="2977791553" sldId="319"/>
        </pc:sldMkLst>
        <pc:spChg chg="mod">
          <ac:chgData name="Justin Yoo" userId="72290f8e-9d14-4509-9bdc-6837d2b9e6e4" providerId="ADAL" clId="{908FA123-F9FD-774A-B9AC-A0AC46D49B56}" dt="2023-12-08T02:24:15.874" v="687" actId="20577"/>
          <ac:spMkLst>
            <pc:docMk/>
            <pc:sldMk cId="2977791553" sldId="319"/>
            <ac:spMk id="2" creationId="{2AC48FF9-C2CD-549B-6321-877CA46DC006}"/>
          </ac:spMkLst>
        </pc:spChg>
        <pc:spChg chg="mod">
          <ac:chgData name="Justin Yoo" userId="72290f8e-9d14-4509-9bdc-6837d2b9e6e4" providerId="ADAL" clId="{908FA123-F9FD-774A-B9AC-A0AC46D49B56}" dt="2023-12-08T02:24:28.361" v="728" actId="20577"/>
          <ac:spMkLst>
            <pc:docMk/>
            <pc:sldMk cId="2977791553" sldId="319"/>
            <ac:spMk id="3" creationId="{21A6BB4E-94A3-C828-06B1-F8B0D7CA2F0F}"/>
          </ac:spMkLst>
        </pc:spChg>
      </pc:sldChg>
      <pc:sldChg chg="add">
        <pc:chgData name="Justin Yoo" userId="72290f8e-9d14-4509-9bdc-6837d2b9e6e4" providerId="ADAL" clId="{908FA123-F9FD-774A-B9AC-A0AC46D49B56}" dt="2023-12-08T02:24:56.774" v="729"/>
        <pc:sldMkLst>
          <pc:docMk/>
          <pc:sldMk cId="3886669208" sldId="320"/>
        </pc:sldMkLst>
      </pc:sldChg>
      <pc:sldChg chg="addSp delSp modSp add mod modClrScheme chgLayout">
        <pc:chgData name="Justin Yoo" userId="72290f8e-9d14-4509-9bdc-6837d2b9e6e4" providerId="ADAL" clId="{908FA123-F9FD-774A-B9AC-A0AC46D49B56}" dt="2023-12-08T02:26:38.252" v="854" actId="12789"/>
        <pc:sldMkLst>
          <pc:docMk/>
          <pc:sldMk cId="3292092490" sldId="321"/>
        </pc:sldMkLst>
        <pc:spChg chg="del mod">
          <ac:chgData name="Justin Yoo" userId="72290f8e-9d14-4509-9bdc-6837d2b9e6e4" providerId="ADAL" clId="{908FA123-F9FD-774A-B9AC-A0AC46D49B56}" dt="2023-12-08T02:26:13.100" v="823" actId="478"/>
          <ac:spMkLst>
            <pc:docMk/>
            <pc:sldMk cId="3292092490" sldId="321"/>
            <ac:spMk id="2" creationId="{FAFE9C98-147F-B3B8-2087-BF8E8832786E}"/>
          </ac:spMkLst>
        </pc:spChg>
        <pc:spChg chg="mod">
          <ac:chgData name="Justin Yoo" userId="72290f8e-9d14-4509-9bdc-6837d2b9e6e4" providerId="ADAL" clId="{908FA123-F9FD-774A-B9AC-A0AC46D49B56}" dt="2023-12-08T02:26:38.252" v="854" actId="12789"/>
          <ac:spMkLst>
            <pc:docMk/>
            <pc:sldMk cId="3292092490" sldId="321"/>
            <ac:spMk id="3" creationId="{14B6BAA6-A2CB-10B4-2BA1-6C4EABCF973D}"/>
          </ac:spMkLst>
        </pc:spChg>
        <pc:spChg chg="add del mod">
          <ac:chgData name="Justin Yoo" userId="72290f8e-9d14-4509-9bdc-6837d2b9e6e4" providerId="ADAL" clId="{908FA123-F9FD-774A-B9AC-A0AC46D49B56}" dt="2023-12-08T02:26:16.606" v="824" actId="700"/>
          <ac:spMkLst>
            <pc:docMk/>
            <pc:sldMk cId="3292092490" sldId="321"/>
            <ac:spMk id="5" creationId="{F0D9F246-4D98-60B6-40D7-5DF68B1AFEF5}"/>
          </ac:spMkLst>
        </pc:spChg>
      </pc:sldChg>
      <pc:sldMasterChg chg="modTransition modSldLayout">
        <pc:chgData name="Justin Yoo" userId="72290f8e-9d14-4509-9bdc-6837d2b9e6e4" providerId="ADAL" clId="{908FA123-F9FD-774A-B9AC-A0AC46D49B56}" dt="2023-12-08T02:10:19.716" v="179"/>
        <pc:sldMasterMkLst>
          <pc:docMk/>
          <pc:sldMasterMk cId="658044255" sldId="2147483661"/>
        </pc:sldMasterMkLst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1150213984" sldId="2147483663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513658985" sldId="2147483664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965372203" sldId="2147483665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72579377" sldId="2147483666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491316807" sldId="2147483667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714247654" sldId="2147483668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613562382" sldId="2147483669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1562598239" sldId="2147483670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227279644" sldId="2147483671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565350017" sldId="2147483672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464349985" sldId="2147483673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339475363" sldId="2147483675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682840589" sldId="2147483676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1379800944" sldId="2147483677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727259210" sldId="2147483678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220574958" sldId="2147483679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968414722" sldId="2147483680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241515798" sldId="2147483681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229582850" sldId="2147483682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208961420" sldId="2147483698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213497921" sldId="2147483699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022759927" sldId="2147483700"/>
          </pc:sldLayoutMkLst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accent2">
                  <a:lumMod val="25000"/>
                </a:schemeClr>
              </a:solidFill>
              <a:latin typeface="Space Grotesk Medium" pitchFamily="2" charset="77"/>
              <a:ea typeface="Open Sans Light" panose="020B0606030504020204" pitchFamily="34" charset="0"/>
              <a:cs typeface="Space Grotesk Medium" pitchFamily="2" charset="77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A073F8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ED35D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2">
                <a:lumMod val="2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 Light" panose="020B0606030504020204" pitchFamily="34" charset="0"/>
              <a:ea typeface="Open Sans Light" panose="020B0606030504020204" pitchFamily="34" charset="0"/>
              <a:cs typeface="Open Sans Light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jpg>
</file>

<file path=ppt/media/image12.png>
</file>

<file path=ppt/media/image2.jp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7/1/2024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em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E3D2D5C4-B844-114B-9697-42D21689D269}"/>
              </a:ext>
            </a:extLst>
          </p:cNvPr>
          <p:cNvSpPr/>
          <p:nvPr userDrawn="1"/>
        </p:nvSpPr>
        <p:spPr bwMode="auto">
          <a:xfrm>
            <a:off x="609600" y="1021680"/>
            <a:ext cx="1846092" cy="384048"/>
          </a:xfrm>
          <a:prstGeom prst="roundRect">
            <a:avLst>
              <a:gd name="adj" fmla="val 26320"/>
            </a:avLst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 dirty="0">
                <a:ln>
                  <a:noFill/>
                </a:ln>
                <a:solidFill>
                  <a:schemeClr val="accent2">
                    <a:lumMod val="25000"/>
                  </a:schemeClr>
                </a:solidFill>
                <a:effectLst/>
                <a:uLnTx/>
                <a:uFillTx/>
                <a:latin typeface="Open Sans Light" panose="020B0606030504020204" pitchFamily="34" charset="0"/>
                <a:ea typeface="+mn-ea"/>
                <a:cs typeface="Open Sans Light" panose="020B0606030504020204" pitchFamily="34" charset="0"/>
              </a:rPr>
              <a:t>RELEASED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1575065"/>
            <a:ext cx="10972800" cy="669008"/>
          </a:xfrm>
        </p:spPr>
        <p:txBody>
          <a:bodyPr lIns="0" tIns="0" rIns="0" bIns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Announcement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" y="2476901"/>
            <a:ext cx="10972800" cy="2636966"/>
          </a:xfrm>
        </p:spPr>
        <p:txBody>
          <a:bodyPr lIns="0" tIns="0" rIns="0" b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Value prop 1</a:t>
            </a:r>
          </a:p>
          <a:p>
            <a:pPr lvl="0"/>
            <a:r>
              <a:rPr lang="en-US" dirty="0"/>
              <a:t>Value prop 2</a:t>
            </a:r>
          </a:p>
          <a:p>
            <a:pPr lvl="0"/>
            <a:r>
              <a:rPr lang="en-US" dirty="0"/>
              <a:t>Value prop 3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0ABA7B6-E505-4F46-AC54-EB852D64446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09600" y="5257171"/>
            <a:ext cx="10972800" cy="579149"/>
          </a:xfrm>
        </p:spPr>
        <p:txBody>
          <a:bodyPr lIns="0" tIns="0" rIns="0" bIns="0"/>
          <a:lstStyle>
            <a:lvl1pPr>
              <a:buNone/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pPr lvl="0"/>
            <a:r>
              <a:rPr lang="en-US" dirty="0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3208961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10972800" cy="823912"/>
          </a:xfrm>
        </p:spPr>
        <p:txBody>
          <a:bodyPr vert="horz" lIns="0" tIns="0" rIns="0" bIns="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1163"/>
            <a:ext cx="5387975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505075"/>
            <a:ext cx="5387975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410200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410200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lIns="0" tIns="0" rIns="0" bIns="0"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708279722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lue and black background&#10;&#10;Description automatically generated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475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840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 l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9486900" cy="1500187"/>
          </a:xfrm>
        </p:spPr>
        <p:txBody>
          <a:bodyPr l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800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09600"/>
            <a:ext cx="6399212" cy="5727700"/>
          </a:xfrm>
        </p:spPr>
        <p:txBody>
          <a:bodyPr lIns="0" tIns="0" rIns="0" bIns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0386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09600"/>
            <a:ext cx="6399212" cy="5638799"/>
          </a:xfrm>
        </p:spPr>
        <p:txBody>
          <a:bodyPr lIns="0" tIns="0" rIns="0" bIns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1275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146C58A-A661-6D25-245D-ADBE6B2DD507}"/>
              </a:ext>
            </a:extLst>
          </p:cNvPr>
          <p:cNvSpPr txBox="1">
            <a:spLocks/>
          </p:cNvSpPr>
          <p:nvPr userDrawn="1"/>
        </p:nvSpPr>
        <p:spPr>
          <a:xfrm>
            <a:off x="609599" y="1143000"/>
            <a:ext cx="5486401" cy="2507169"/>
          </a:xfrm>
          <a:prstGeom prst="rect">
            <a:avLst/>
          </a:prstGeom>
        </p:spPr>
        <p:txBody>
          <a:bodyPr lIns="0" tIns="0" rIns="0" bIns="0" anchor="b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>
                    <a:alpha val="80000"/>
                  </a:schemeClr>
                </a:solidFill>
                <a:latin typeface="Space Grotesk Medium" pitchFamily="2" charset="77"/>
                <a:ea typeface="Open Sans Light" panose="020B0606030504020204" pitchFamily="34" charset="0"/>
                <a:cs typeface="Space Grotesk Medium" pitchFamily="2" charset="77"/>
              </a:defRPr>
            </a:lvl1pPr>
          </a:lstStyle>
          <a:p>
            <a:r>
              <a:rPr lang="en-US" sz="6500" spc="-150" dirty="0">
                <a:solidFill>
                  <a:schemeClr val="tx2">
                    <a:lumMod val="50000"/>
                  </a:schemeClr>
                </a:solidFill>
              </a:rPr>
              <a:t>.NET Conf</a:t>
            </a:r>
          </a:p>
        </p:txBody>
      </p:sp>
    </p:spTree>
    <p:extLst>
      <p:ext uri="{BB962C8B-B14F-4D97-AF65-F5344CB8AC3E}">
        <p14:creationId xmlns:p14="http://schemas.microsoft.com/office/powerpoint/2010/main" val="4213497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7918784" cy="3952875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918784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2F6BF26A-DD1A-8E16-124C-2FD9EE844D6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r="28711"/>
          <a:stretch/>
        </p:blipFill>
        <p:spPr>
          <a:xfrm>
            <a:off x="8528384" y="5616418"/>
            <a:ext cx="3663616" cy="5098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45992D8-638A-ECD8-0C25-FF19852D43D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104018" y="3730580"/>
            <a:ext cx="1950607" cy="2323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574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7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ue and black background&#10;&#10;Description automatically generated">
            <a:extLst>
              <a:ext uri="{FF2B5EF4-FFF2-40B4-BE49-F238E27FC236}">
                <a16:creationId xmlns:a16="http://schemas.microsoft.com/office/drawing/2014/main" id="{8FA24B98-779C-5AD3-479C-02C839AC12B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65913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65913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22759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E4674D5-7891-FFA5-9B51-0006EB74802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188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188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68414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1714C94-7492-EC15-D474-17736D22302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4676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4676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41515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5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696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696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9582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10972800" cy="2852737"/>
          </a:xfrm>
        </p:spPr>
        <p:txBody>
          <a:bodyPr lIns="0" tIns="0" rIns="0" bIns="0"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109728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7259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25624"/>
            <a:ext cx="10972800" cy="44227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99" r:id="rId3"/>
    <p:sldLayoutId id="2147483679" r:id="rId4"/>
    <p:sldLayoutId id="2147483700" r:id="rId5"/>
    <p:sldLayoutId id="2147483680" r:id="rId6"/>
    <p:sldLayoutId id="2147483681" r:id="rId7"/>
    <p:sldLayoutId id="2147483682" r:id="rId8"/>
    <p:sldLayoutId id="2147483678" r:id="rId9"/>
    <p:sldLayoutId id="2147483698" r:id="rId10"/>
    <p:sldLayoutId id="2147483665" r:id="rId11"/>
    <p:sldLayoutId id="2147483666" r:id="rId12"/>
    <p:sldLayoutId id="2147483667" r:id="rId13"/>
    <p:sldLayoutId id="2147483668" r:id="rId14"/>
    <p:sldLayoutId id="2147483669" r:id="rId15"/>
    <p:sldLayoutId id="2147483670" r:id="rId16"/>
    <p:sldLayoutId id="2147483671" r:id="rId17"/>
    <p:sldLayoutId id="2147483675" r:id="rId18"/>
    <p:sldLayoutId id="2147483676" r:id="rId19"/>
    <p:sldLayoutId id="2147483677" r:id="rId20"/>
    <p:sldLayoutId id="2147483672" r:id="rId21"/>
    <p:sldLayoutId id="2147483673" r:id="rId2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 spc="-50" baseline="0">
          <a:solidFill>
            <a:schemeClr val="tx2">
              <a:lumMod val="50000"/>
            </a:schemeClr>
          </a:solidFill>
          <a:latin typeface="Space Grotesk Medium" pitchFamily="2" charset="77"/>
          <a:ea typeface="Open Sans Light" panose="020B0606030504020204" pitchFamily="34" charset="0"/>
          <a:cs typeface="Space Grotesk Medium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92" userDrawn="1">
          <p15:clr>
            <a:srgbClr val="F26B43"/>
          </p15:clr>
        </p15:guide>
        <p15:guide id="4" pos="192" userDrawn="1">
          <p15:clr>
            <a:srgbClr val="F26B43"/>
          </p15:clr>
        </p15:guide>
        <p15:guide id="5" pos="7488" userDrawn="1">
          <p15:clr>
            <a:srgbClr val="F26B43"/>
          </p15:clr>
        </p15:guide>
        <p15:guide id="6" orient="horz" pos="4128" userDrawn="1">
          <p15:clr>
            <a:srgbClr val="F26B43"/>
          </p15:clr>
        </p15:guide>
        <p15:guide id="7" pos="384" userDrawn="1">
          <p15:clr>
            <a:srgbClr val="F26B43"/>
          </p15:clr>
        </p15:guide>
        <p15:guide id="8" orient="horz" pos="384" userDrawn="1">
          <p15:clr>
            <a:srgbClr val="F26B43"/>
          </p15:clr>
        </p15:guide>
        <p15:guide id="9" pos="7296" userDrawn="1">
          <p15:clr>
            <a:srgbClr val="F26B43"/>
          </p15:clr>
        </p15:guide>
        <p15:guide id="10" orient="horz" pos="39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Space+Grotesk/about" TargetMode="External"/><Relationship Id="rId2" Type="http://schemas.openxmlformats.org/officeDocument/2006/relationships/hyperlink" Target="https://microsoft-my.sharepoint.com/:u:/p/v-kmoujaes/EfQEmsKOgjBNv674KlIrBocB5qiGKAqONruOlWa2Zn55xw?e=7Bulmq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bit.ly/gh-copilot-lite" TargetMode="Externa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D837C5-1AF7-95D7-0E8D-88271F09A8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7809" y="1779092"/>
            <a:ext cx="9776381" cy="3299815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>
                <a:solidFill>
                  <a:srgbClr val="ED35D1">
                    <a:alpha val="90000"/>
                  </a:srgbClr>
                </a:solidFill>
                <a:latin typeface="Space Grotesk Medium"/>
              </a:rPr>
              <a:t>READ</a:t>
            </a:r>
            <a:r>
              <a:rPr lang="en-US" sz="1800" b="1" dirty="0">
                <a:solidFill>
                  <a:srgbClr val="ED35D1">
                    <a:alpha val="90000"/>
                  </a:srgbClr>
                </a:solidFill>
              </a:rPr>
              <a:t> ME</a:t>
            </a:r>
            <a:br>
              <a:rPr lang="en-US" sz="1800" b="1" dirty="0">
                <a:solidFill>
                  <a:schemeClr val="tx1">
                    <a:alpha val="90000"/>
                  </a:schemeClr>
                </a:solidFill>
              </a:rPr>
            </a:br>
            <a:br>
              <a:rPr lang="en-US" sz="1800" dirty="0">
                <a:solidFill>
                  <a:schemeClr val="tx1"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This template uses the font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‘Space </a:t>
            </a:r>
            <a:r>
              <a:rPr lang="en-US" dirty="0" err="1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Grotesk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’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– be sure to download the font before making edits to the deck.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Here’s the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to the ZIP file containing the font.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If you cannot access the link above, you can download the font for free via</a:t>
            </a:r>
            <a:r>
              <a:rPr lang="en-US" dirty="0">
                <a:solidFill>
                  <a:schemeClr val="tx1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Google Fonts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97797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34F8B-358E-6FC4-1367-43EDECF8F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8242852" cy="2852737"/>
          </a:xfrm>
        </p:spPr>
        <p:txBody>
          <a:bodyPr/>
          <a:lstStyle/>
          <a:p>
            <a:r>
              <a:rPr lang="en-US" dirty="0"/>
              <a:t>ASP.NET Core Backend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FCAC96-1185-6692-9D85-6FDA2B7C3E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696200" cy="1500187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071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DC4695-0D6E-3790-B7C4-694DB98866B8}"/>
              </a:ext>
            </a:extLst>
          </p:cNvPr>
          <p:cNvSpPr/>
          <p:nvPr/>
        </p:nvSpPr>
        <p:spPr>
          <a:xfrm>
            <a:off x="0" y="1269000"/>
            <a:ext cx="121896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ASP.NET Core Web API</a:t>
            </a:r>
          </a:p>
        </p:txBody>
      </p:sp>
    </p:spTree>
    <p:extLst>
      <p:ext uri="{BB962C8B-B14F-4D97-AF65-F5344CB8AC3E}">
        <p14:creationId xmlns:p14="http://schemas.microsoft.com/office/powerpoint/2010/main" val="2743433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DC4695-0D6E-3790-B7C4-694DB98866B8}"/>
              </a:ext>
            </a:extLst>
          </p:cNvPr>
          <p:cNvSpPr/>
          <p:nvPr/>
        </p:nvSpPr>
        <p:spPr>
          <a:xfrm>
            <a:off x="0" y="1269000"/>
            <a:ext cx="121896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Controller-based API</a:t>
            </a:r>
          </a:p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Minimal API</a:t>
            </a:r>
          </a:p>
        </p:txBody>
      </p:sp>
    </p:spTree>
    <p:extLst>
      <p:ext uri="{BB962C8B-B14F-4D97-AF65-F5344CB8AC3E}">
        <p14:creationId xmlns:p14="http://schemas.microsoft.com/office/powerpoint/2010/main" val="3120717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DC4695-0D6E-3790-B7C4-694DB98866B8}"/>
              </a:ext>
            </a:extLst>
          </p:cNvPr>
          <p:cNvSpPr/>
          <p:nvPr/>
        </p:nvSpPr>
        <p:spPr>
          <a:xfrm>
            <a:off x="0" y="1269000"/>
            <a:ext cx="121896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Azure OpenAI SDK</a:t>
            </a:r>
          </a:p>
        </p:txBody>
      </p:sp>
    </p:spTree>
    <p:extLst>
      <p:ext uri="{BB962C8B-B14F-4D97-AF65-F5344CB8AC3E}">
        <p14:creationId xmlns:p14="http://schemas.microsoft.com/office/powerpoint/2010/main" val="3448735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DC4695-0D6E-3790-B7C4-694DB98866B8}"/>
              </a:ext>
            </a:extLst>
          </p:cNvPr>
          <p:cNvSpPr/>
          <p:nvPr/>
        </p:nvSpPr>
        <p:spPr>
          <a:xfrm>
            <a:off x="0" y="1269000"/>
            <a:ext cx="121896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Integration with </a:t>
            </a:r>
            <a:r>
              <a:rPr lang="en-US" sz="4500" dirty="0" err="1">
                <a:latin typeface="Space Grotesk" pitchFamily="2" charset="77"/>
                <a:cs typeface="Space Grotesk" pitchFamily="2" charset="77"/>
              </a:rPr>
              <a:t>Blazor</a:t>
            </a:r>
            <a:r>
              <a:rPr lang="en-US" sz="4500" dirty="0">
                <a:latin typeface="Space Grotesk" pitchFamily="2" charset="77"/>
                <a:cs typeface="Space Grotesk" pitchFamily="2" charset="77"/>
              </a:rPr>
              <a:t> frontend</a:t>
            </a:r>
          </a:p>
        </p:txBody>
      </p:sp>
    </p:spTree>
    <p:extLst>
      <p:ext uri="{BB962C8B-B14F-4D97-AF65-F5344CB8AC3E}">
        <p14:creationId xmlns:p14="http://schemas.microsoft.com/office/powerpoint/2010/main" val="2279227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rchitecture">
            <a:extLst>
              <a:ext uri="{FF2B5EF4-FFF2-40B4-BE49-F238E27FC236}">
                <a16:creationId xmlns:a16="http://schemas.microsoft.com/office/drawing/2014/main" id="{43DE3EC5-4D8D-0AFB-C417-2B9F31AF98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1206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24E69F3-9071-D873-3526-EDE18B33D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5988" y="1613093"/>
            <a:ext cx="7920023" cy="2025631"/>
          </a:xfrm>
        </p:spPr>
        <p:txBody>
          <a:bodyPr anchor="ctr">
            <a:noAutofit/>
          </a:bodyPr>
          <a:lstStyle/>
          <a:p>
            <a:pPr algn="ctr"/>
            <a:r>
              <a:rPr lang="en-US" sz="6600" dirty="0"/>
              <a:t>Let’s get started!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C06A88-37EE-409B-3935-3F6C4FE1C1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54437" y="3258296"/>
            <a:ext cx="9883127" cy="1500187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hlinkClick r:id="rId2"/>
              </a:rPr>
              <a:t>https://bit.ly/gh-copilot-lite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767585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6ADF3F7F-AEE4-774E-88F4-612FB069A9FB}" vid="{DD83C3FB-08E2-7F4A-A5E3-C4C79335944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1_Office Theme</Template>
  <TotalTime>492</TotalTime>
  <Words>94</Words>
  <Application>Microsoft Office PowerPoint</Application>
  <PresentationFormat>Widescreen</PresentationFormat>
  <Paragraphs>9</Paragraphs>
  <Slides>8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Calibri</vt:lpstr>
      <vt:lpstr>Space Grotesk</vt:lpstr>
      <vt:lpstr>Open Sans Light</vt:lpstr>
      <vt:lpstr>Space Grotesk Medium</vt:lpstr>
      <vt:lpstr>Consolas</vt:lpstr>
      <vt:lpstr>1_Office Theme</vt:lpstr>
      <vt:lpstr>PowerPoint Presentation</vt:lpstr>
      <vt:lpstr>ASP.NET Core Backend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Let’s get started!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Kitty Moujaes (ALLOVUS DESIGN INC)</dc:creator>
  <cp:keywords/>
  <dc:description/>
  <cp:lastModifiedBy>Justin Yoo</cp:lastModifiedBy>
  <cp:revision>20</cp:revision>
  <dcterms:created xsi:type="dcterms:W3CDTF">2023-09-13T17:25:02Z</dcterms:created>
  <dcterms:modified xsi:type="dcterms:W3CDTF">2024-07-01T13:11:14Z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

<file path=docProps/thumbnail.jpeg>
</file>